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media/image2.png" ContentType="image/png"/>
  <Override PartName="/ppt/media/image1.png" ContentType="image/png"/>
  <Override PartName="/ppt/media/image3.png" ContentType="image/png"/>
  <Override PartName="/ppt/media/image5.png" ContentType="image/png"/>
  <Override PartName="/ppt/media/image4.png" ContentType="image/png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_rels/.rels" ContentType="application/vnd.openxmlformats-package.relationshi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2" descr=""/>
          <p:cNvPicPr/>
          <p:nvPr/>
        </p:nvPicPr>
        <p:blipFill>
          <a:blip r:embed="rId2"/>
          <a:stretch/>
        </p:blipFill>
        <p:spPr>
          <a:xfrm>
            <a:off x="7150680" y="433440"/>
            <a:ext cx="1491480" cy="470160"/>
          </a:xfrm>
          <a:prstGeom prst="rect">
            <a:avLst/>
          </a:prstGeom>
          <a:ln w="0">
            <a:noFill/>
          </a:ln>
        </p:spPr>
      </p:pic>
      <p:sp>
        <p:nvSpPr>
          <p:cNvPr id="1" name="CustomShape 1"/>
          <p:cNvSpPr/>
          <p:nvPr/>
        </p:nvSpPr>
        <p:spPr>
          <a:xfrm>
            <a:off x="8026560" y="6170040"/>
            <a:ext cx="578160" cy="14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F25D8C7B-2AB0-4434-B4FC-643194A1E46D}" type="slidenum">
              <a:rPr b="0" lang="ru-RU" sz="700" spc="-1" strike="noStrike">
                <a:solidFill>
                  <a:srgbClr val="333333"/>
                </a:solidFill>
                <a:latin typeface="Arial"/>
                <a:ea typeface="Arial"/>
              </a:rPr>
              <a:t>&lt;номер&gt;</a:t>
            </a:fld>
            <a:endParaRPr b="0" lang="ru-RU" sz="700" spc="-1" strike="noStrike"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720000" y="1080000"/>
            <a:ext cx="7738920" cy="53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marL="914400" indent="-227520" algn="just">
              <a:lnSpc>
                <a:spcPts val="1755"/>
              </a:lnSpc>
              <a:tabLst>
                <a:tab algn="l" pos="0"/>
              </a:tabLst>
            </a:pPr>
            <a:endParaRPr b="0" lang="ru-RU" sz="1800" spc="-1" strike="noStrike">
              <a:latin typeface="Arial"/>
            </a:endParaRPr>
          </a:p>
          <a:p>
            <a:pPr marL="914400" indent="-227520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latin typeface="Arial"/>
            </a:endParaRPr>
          </a:p>
          <a:p>
            <a:pPr marL="914400" indent="-227520">
              <a:lnSpc>
                <a:spcPct val="100000"/>
              </a:lnSpc>
              <a:tabLst>
                <a:tab algn="l" pos="0"/>
              </a:tabLst>
            </a:pPr>
            <a:r>
              <a:rPr b="1" lang="ru-RU" sz="15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ru-RU" sz="1500" spc="-1" strike="noStrike">
              <a:latin typeface="Arial"/>
            </a:endParaRPr>
          </a:p>
        </p:txBody>
      </p:sp>
      <p:sp>
        <p:nvSpPr>
          <p:cNvPr id="41" name="CustomShape 2"/>
          <p:cNvSpPr/>
          <p:nvPr/>
        </p:nvSpPr>
        <p:spPr>
          <a:xfrm>
            <a:off x="1080000" y="361800"/>
            <a:ext cx="6299280" cy="53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90000"/>
              </a:lnSpc>
            </a:pPr>
            <a:r>
              <a:rPr b="1" lang="ru-RU" sz="3200" spc="-1" strike="noStrike">
                <a:solidFill>
                  <a:srgbClr val="333333"/>
                </a:solidFill>
                <a:latin typeface="Arial"/>
                <a:ea typeface="Arial"/>
              </a:rPr>
              <a:t>Волонтеры на ГХК 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42" name="CustomShape 3"/>
          <p:cNvSpPr/>
          <p:nvPr/>
        </p:nvSpPr>
        <p:spPr>
          <a:xfrm>
            <a:off x="540000" y="1723680"/>
            <a:ext cx="8100000" cy="241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marL="171360" indent="-1699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Arial"/>
              </a:rPr>
              <a:t>Всероссийский экологический субботник  «Зелёная весна-2022», «Парковка» - приняли участие свыше  2000 работников из 55 коллективов ГХК и дочерних сообществ </a:t>
            </a:r>
            <a:endParaRPr b="0" lang="ru-RU" sz="1200" spc="-1" strike="noStrike">
              <a:latin typeface="Arial"/>
            </a:endParaRPr>
          </a:p>
          <a:p>
            <a:pPr marL="171360" indent="-1699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Arial"/>
              </a:rPr>
              <a:t>«Поздравление ветеранов ВОВ с Днем Победы» - 42 человека, из них 3 участника войны </a:t>
            </a:r>
            <a:endParaRPr b="0" lang="ru-RU" sz="1200" spc="-1" strike="noStrike">
              <a:latin typeface="Arial"/>
            </a:endParaRPr>
          </a:p>
          <a:p>
            <a:pPr marL="171360" indent="-1699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Arial"/>
              </a:rPr>
              <a:t>Акция «Стена памяти» организована в каждом подразделении предприятия </a:t>
            </a:r>
            <a:endParaRPr b="0" lang="ru-RU" sz="1200" spc="-1" strike="noStrike">
              <a:latin typeface="Arial"/>
            </a:endParaRPr>
          </a:p>
          <a:p>
            <a:pPr marL="171360" indent="-1699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Arial"/>
              </a:rPr>
              <a:t>Акция «Георгиевская ленточка» горожанам выдали более 600 лет</a:t>
            </a:r>
            <a:endParaRPr b="0" lang="ru-RU" sz="1200" spc="-1" strike="noStrike">
              <a:latin typeface="Arial"/>
            </a:endParaRPr>
          </a:p>
          <a:p>
            <a:pPr marL="171360" indent="-1699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Arial"/>
              </a:rPr>
              <a:t>Акция  «Пульсация» приняли участие более 30 человек</a:t>
            </a:r>
            <a:endParaRPr b="0" lang="ru-RU" sz="1200" spc="-1" strike="noStrike">
              <a:latin typeface="Arial"/>
            </a:endParaRPr>
          </a:p>
          <a:p>
            <a:pPr marL="171360" indent="-1699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Arial"/>
              </a:rPr>
              <a:t>Просветительский проект «Все о донорстве костного мозга»  во благо здоровья нашего общества </a:t>
            </a:r>
            <a:endParaRPr b="0" lang="ru-RU" sz="1200" spc="-1" strike="noStrike">
              <a:latin typeface="Arial"/>
            </a:endParaRPr>
          </a:p>
          <a:p>
            <a:pPr marL="171360" indent="-1699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Arial"/>
              </a:rPr>
              <a:t>Проект «Пушистый атом» передали приюту «Жил был пес» свыше 270 кг кормов для кошек и собак </a:t>
            </a:r>
            <a:endParaRPr b="0" lang="ru-RU" sz="1200" spc="-1" strike="noStrike">
              <a:latin typeface="Arial"/>
            </a:endParaRPr>
          </a:p>
          <a:p>
            <a:pPr marL="171360" indent="-1699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Arial"/>
              </a:rPr>
              <a:t>Проект «Веселый коридор» мастер-класс по живописи участники нарисовали 33 картины для детского стационара </a:t>
            </a:r>
            <a:endParaRPr b="0" lang="ru-RU" sz="1200" spc="-1" strike="noStrike">
              <a:latin typeface="Arial"/>
            </a:endParaRPr>
          </a:p>
          <a:p>
            <a:pPr marL="171360" indent="-1699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Arial"/>
              </a:rPr>
              <a:t>Проект "Мы в ответе!" оказали поддержку ветеранам — 60 человек </a:t>
            </a:r>
            <a:endParaRPr b="0" lang="ru-RU" sz="1200" spc="-1" strike="noStrike">
              <a:latin typeface="Arial"/>
            </a:endParaRPr>
          </a:p>
          <a:p>
            <a:pPr marL="171360" indent="-1699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Arial"/>
              </a:rPr>
              <a:t>Проект «Добрая цифра» волонтеры ГХК против кибермошенников, провели 3 очные встречи с пенсионерами отрасли  </a:t>
            </a:r>
            <a:endParaRPr b="0" lang="ru-RU" sz="1200" spc="-1" strike="noStrike">
              <a:latin typeface="Arial"/>
            </a:endParaRPr>
          </a:p>
          <a:p>
            <a:pPr marL="171360" indent="-1699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Arial"/>
              </a:rPr>
              <a:t>Проект «Лучше без таблеток» приняли участие более 50 участников в турнире по настольному теннису. </a:t>
            </a:r>
            <a:endParaRPr b="0" lang="ru-RU" sz="1200" spc="-1" strike="noStrike">
              <a:latin typeface="Arial"/>
            </a:endParaRPr>
          </a:p>
          <a:p>
            <a:pPr marL="171360" indent="-1699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200" spc="-1" strike="noStrike">
              <a:latin typeface="Arial"/>
            </a:endParaRPr>
          </a:p>
        </p:txBody>
      </p:sp>
      <p:sp>
        <p:nvSpPr>
          <p:cNvPr id="43" name="CustomShape 4"/>
          <p:cNvSpPr/>
          <p:nvPr/>
        </p:nvSpPr>
        <p:spPr>
          <a:xfrm>
            <a:off x="797760" y="5836320"/>
            <a:ext cx="8381880" cy="82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44" name="CustomShape 5"/>
          <p:cNvSpPr/>
          <p:nvPr/>
        </p:nvSpPr>
        <p:spPr>
          <a:xfrm>
            <a:off x="797760" y="5061240"/>
            <a:ext cx="8163360" cy="87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45" name="TextShape 6"/>
          <p:cNvSpPr txBox="1"/>
          <p:nvPr/>
        </p:nvSpPr>
        <p:spPr>
          <a:xfrm>
            <a:off x="684000" y="900000"/>
            <a:ext cx="8136000" cy="82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1" lang="ru-RU" sz="1500" spc="-1" strike="noStrike">
                <a:solidFill>
                  <a:srgbClr val="000000"/>
                </a:solidFill>
                <a:latin typeface="Arial"/>
                <a:ea typeface="Tahoma"/>
              </a:rPr>
              <a:t>Общеотраслевые  проекты  и традиционные  волонтерские  акции за 2024 год </a:t>
            </a:r>
            <a:endParaRPr b="0" lang="ru-RU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 u="dbl">
                <a:solidFill>
                  <a:srgbClr val="000000"/>
                </a:solidFill>
                <a:uFillTx/>
                <a:latin typeface="Arial"/>
                <a:ea typeface="Arial"/>
              </a:rPr>
              <a:t>У</a:t>
            </a:r>
            <a:r>
              <a:rPr b="1" lang="ru-RU" sz="1300" spc="-1" strike="noStrike" u="dbl">
                <a:solidFill>
                  <a:srgbClr val="000000"/>
                </a:solidFill>
                <a:uFillTx/>
                <a:latin typeface="Tahoma"/>
                <a:ea typeface="Arial"/>
              </a:rPr>
              <a:t>частниками волонтерского движения</a:t>
            </a:r>
            <a:r>
              <a:rPr b="1" lang="ru-RU" sz="1300" spc="-1" strike="noStrike">
                <a:solidFill>
                  <a:srgbClr val="000000"/>
                </a:solidFill>
                <a:latin typeface="Tahoma"/>
                <a:ea typeface="Arial"/>
              </a:rPr>
              <a:t> стали работники предприятия, члены их семей и «Серебряные волонтеры 55+» </a:t>
            </a:r>
            <a:r>
              <a:rPr b="1" lang="ru-RU" sz="1800" spc="-1" strike="noStrike">
                <a:solidFill>
                  <a:srgbClr val="000000"/>
                </a:solidFill>
                <a:latin typeface="Tahoma"/>
                <a:ea typeface="Arial"/>
              </a:rPr>
              <a:t>- </a:t>
            </a:r>
            <a:r>
              <a:rPr b="1" lang="ru-RU" sz="1800" spc="-1" strike="noStrike">
                <a:solidFill>
                  <a:srgbClr val="385623"/>
                </a:solidFill>
                <a:latin typeface="Tahoma"/>
                <a:ea typeface="Arial"/>
              </a:rPr>
              <a:t>более 600 человек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6" name="TextShape 7"/>
          <p:cNvSpPr txBox="1"/>
          <p:nvPr/>
        </p:nvSpPr>
        <p:spPr>
          <a:xfrm>
            <a:off x="381240" y="2014920"/>
            <a:ext cx="180720" cy="427320"/>
          </a:xfrm>
          <a:prstGeom prst="rect">
            <a:avLst/>
          </a:prstGeom>
          <a:noFill/>
          <a:ln w="0">
            <a:noFill/>
          </a:ln>
        </p:spPr>
      </p:sp>
      <p:pic>
        <p:nvPicPr>
          <p:cNvPr id="47" name="" descr=""/>
          <p:cNvPicPr/>
          <p:nvPr/>
        </p:nvPicPr>
        <p:blipFill>
          <a:blip r:embed="rId1"/>
          <a:stretch/>
        </p:blipFill>
        <p:spPr>
          <a:xfrm>
            <a:off x="1261800" y="4680000"/>
            <a:ext cx="2698200" cy="1800000"/>
          </a:xfrm>
          <a:prstGeom prst="rect">
            <a:avLst/>
          </a:prstGeom>
          <a:ln w="0">
            <a:noFill/>
          </a:ln>
        </p:spPr>
      </p:pic>
      <p:pic>
        <p:nvPicPr>
          <p:cNvPr id="48" name="" descr=""/>
          <p:cNvPicPr/>
          <p:nvPr/>
        </p:nvPicPr>
        <p:blipFill>
          <a:blip r:embed="rId2"/>
          <a:stretch/>
        </p:blipFill>
        <p:spPr>
          <a:xfrm>
            <a:off x="4500000" y="4680000"/>
            <a:ext cx="2700360" cy="180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" descr=""/>
          <p:cNvPicPr/>
          <p:nvPr/>
        </p:nvPicPr>
        <p:blipFill>
          <a:blip r:embed="rId1"/>
          <a:stretch/>
        </p:blipFill>
        <p:spPr>
          <a:xfrm>
            <a:off x="358200" y="2700000"/>
            <a:ext cx="4861800" cy="2861280"/>
          </a:xfrm>
          <a:prstGeom prst="rect">
            <a:avLst/>
          </a:prstGeom>
          <a:ln w="0">
            <a:noFill/>
          </a:ln>
        </p:spPr>
      </p:pic>
      <p:pic>
        <p:nvPicPr>
          <p:cNvPr id="50" name="" descr=""/>
          <p:cNvPicPr/>
          <p:nvPr/>
        </p:nvPicPr>
        <p:blipFill>
          <a:blip r:embed="rId2"/>
          <a:stretch/>
        </p:blipFill>
        <p:spPr>
          <a:xfrm>
            <a:off x="5400000" y="3900240"/>
            <a:ext cx="3330000" cy="2219760"/>
          </a:xfrm>
          <a:prstGeom prst="rect">
            <a:avLst/>
          </a:prstGeom>
          <a:ln w="0">
            <a:noFill/>
          </a:ln>
        </p:spPr>
      </p:pic>
      <p:sp>
        <p:nvSpPr>
          <p:cNvPr id="51" name="TextShape 1"/>
          <p:cNvSpPr txBox="1"/>
          <p:nvPr/>
        </p:nvSpPr>
        <p:spPr>
          <a:xfrm>
            <a:off x="540000" y="965160"/>
            <a:ext cx="7740000" cy="153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Autofit/>
          </a:bodyPr>
          <a:p>
            <a:r>
              <a:rPr b="0" lang="ru-RU" sz="1200" spc="-1" strike="noStrike">
                <a:solidFill>
                  <a:srgbClr val="000000"/>
                </a:solidFill>
                <a:latin typeface="Arial"/>
                <a:ea typeface="Arial"/>
              </a:rPr>
              <a:t>С участием волонтером ГХК в мае в музее Железногорска состоялась рабочая встреча по развитию социальной активности в городах присутствия Госкорпорации «Росатом». </a:t>
            </a:r>
            <a:endParaRPr b="0" lang="ru-RU" sz="1200" spc="-1" strike="noStrike">
              <a:latin typeface="Arial"/>
            </a:endParaRPr>
          </a:p>
          <a:p>
            <a:endParaRPr b="0" lang="ru-RU" sz="1200" spc="-1" strike="noStrike">
              <a:latin typeface="Arial"/>
            </a:endParaRPr>
          </a:p>
          <a:p>
            <a:r>
              <a:rPr b="0" lang="ru-RU" sz="1200" spc="-1" strike="noStrike">
                <a:solidFill>
                  <a:srgbClr val="000000"/>
                </a:solidFill>
                <a:latin typeface="Arial"/>
                <a:ea typeface="Arial"/>
              </a:rPr>
              <a:t>Главной целью совещания стало обсуждение возможностей формирования совместного плана мероприятий местных активистов и НКО, администрации Железногорска и Госкорпорации по реализации волонтерских, социальных, экологических инициатив и проектов по улучшению условий для досуга и отдыха горожан.</a:t>
            </a:r>
            <a:endParaRPr b="0" lang="ru-RU" sz="1200" spc="-1" strike="noStrike">
              <a:latin typeface="Arial"/>
            </a:endParaRPr>
          </a:p>
          <a:p>
            <a:endParaRPr b="0" lang="ru-RU" sz="1200" spc="-1" strike="noStrike">
              <a:latin typeface="Arial"/>
            </a:endParaRPr>
          </a:p>
          <a:p>
            <a:r>
              <a:rPr b="0" lang="ru-RU" sz="1200" spc="-1" strike="noStrike">
                <a:solidFill>
                  <a:srgbClr val="000000"/>
                </a:solidFill>
                <a:latin typeface="Arial"/>
                <a:ea typeface="Arial"/>
              </a:rPr>
              <a:t>Приняли участие более 100 активистов города </a:t>
            </a:r>
            <a:endParaRPr b="0" lang="ru-RU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Presentation_4x3_white_template</Template>
  <TotalTime>296</TotalTime>
  <Application>LibreOffice/7.0.6.2$Linux_X86_64 LibreOffice_project/00$Build-2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2019-09-24T12:47:23Z</dcterms:created>
  <dc:creator>Анна Хомякова</dc:creator>
  <dc:description/>
  <dc:language>ru-RU</dc:language>
  <cp:lastModifiedBy/>
  <dcterms:modified xsi:type="dcterms:W3CDTF">2024-09-06T14:33:33Z</dcterms:modified>
  <cp:revision>78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r8>8</vt:r8>
  </property>
</Properties>
</file>